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7" r:id="rId7"/>
    <p:sldId id="352" r:id="rId8"/>
    <p:sldId id="345" r:id="rId9"/>
    <p:sldId id="346" r:id="rId10"/>
    <p:sldId id="353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14</a:t>
            </a:r>
            <a:r>
              <a:rPr lang="zh-CN" altLang="en-US" sz="4232" b="1">
                <a:solidFill>
                  <a:srgbClr val="D60093"/>
                </a:solidFill>
              </a:rPr>
              <a:t>　八角楼上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150" y="1305339"/>
            <a:ext cx="10807700" cy="2990434"/>
            <a:chOff x="692150" y="1305339"/>
            <a:chExt cx="10807700" cy="299043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1305339"/>
              <a:ext cx="10807700" cy="299043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一、用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altLang="zh-CN" sz="3200">
                  <a:solidFill>
                    <a:srgbClr val="000000"/>
                  </a:solidFill>
                  <a:latin typeface="Segoe UI Symbol" panose="020B0502040204020203" pitchFamily="34" charset="0"/>
                  <a:cs typeface="Segoe UI Symbol" panose="020B0502040204020203" pitchFamily="34" charset="0"/>
                </a:rPr>
                <a:t>✔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选出句子中加点字的正确读音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院子里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在满天星斗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dǒu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dòu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下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他正在刻苦地练习格斗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dǒu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dòu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术。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妈妈昨天忙到很晚才睡觉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jué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jiào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今早起来感觉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jué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jiào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有点不舒服。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104500" y="2236274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10733900" y="2236274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9" name="矩形 18"/>
            <p:cNvSpPr/>
            <p:nvPr/>
          </p:nvSpPr>
          <p:spPr>
            <a:xfrm>
              <a:off x="5203957" y="3455474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0" name="矩形 19"/>
            <p:cNvSpPr/>
            <p:nvPr/>
          </p:nvSpPr>
          <p:spPr>
            <a:xfrm>
              <a:off x="9634443" y="3455474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  <p:sp>
        <p:nvSpPr>
          <p:cNvPr id="22" name="矩形 21"/>
          <p:cNvSpPr>
            <a:spLocks noChangeAspect="1"/>
          </p:cNvSpPr>
          <p:nvPr/>
        </p:nvSpPr>
        <p:spPr>
          <a:xfrm>
            <a:off x="4855143" y="2123551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2264343" y="2656951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6867925" y="3342751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10182625" y="3342751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92150" y="1150292"/>
            <a:ext cx="10807700" cy="3344050"/>
            <a:chOff x="692150" y="1150292"/>
            <a:chExt cx="10807700" cy="334405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1150292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写汉字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在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寒冬腊月的深夜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毛主席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着单军衣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在清油灯下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写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下了许多光辉著作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照亮了中国革命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胜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道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096000" y="1693288"/>
              <a:ext cx="1209524" cy="1571429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858876" y="2951485"/>
              <a:ext cx="1133333" cy="1542857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842799" y="2864399"/>
              <a:ext cx="1171429" cy="1542857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6326300" y="2253927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</a:t>
            </a:r>
            <a:endParaRPr lang="zh-CN" altLang="en-US" sz="44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038193" y="3462551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</a:t>
            </a:r>
            <a:endParaRPr lang="zh-CN" altLang="en-US" sz="44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0054051" y="3410057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三、选择恰当的动词填空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披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拨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坐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毛主席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着薄毯子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在竹椅上写文章。他右手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左手轻轻地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灯芯。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258905" y="235624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980334" y="235624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④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466734" y="235624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25660" y="292005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392415" y="2952495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403753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150" y="1223361"/>
            <a:ext cx="10807700" cy="4172296"/>
            <a:chOff x="692150" y="1223361"/>
            <a:chExt cx="10807700" cy="417229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1223361"/>
              <a:ext cx="10807700" cy="417229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四、读句子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完成练习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凝视着这星星之火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毛主席在沉思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连毯子滑落下来也没有察觉到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句子中的加点词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凝视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的意思是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①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眼睛向四周看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②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聚精会神地看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句子中画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zh-CN" altLang="zh-CN" sz="3200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的部分说明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 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①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毛主席沉思得很投入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②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天气不冷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屋子里很暖和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940683" y="2137226"/>
              <a:ext cx="134141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 smtClean="0"/>
                <a:t>·   ·</a:t>
              </a:r>
              <a:endParaRPr lang="zh-CN" altLang="en-US" sz="2800" b="1"/>
            </a:p>
          </p:txBody>
        </p:sp>
      </p:grpSp>
      <p:sp>
        <p:nvSpPr>
          <p:cNvPr id="16" name="矩形 15"/>
          <p:cNvSpPr>
            <a:spLocks noChangeAspect="1"/>
          </p:cNvSpPr>
          <p:nvPr/>
        </p:nvSpPr>
        <p:spPr>
          <a:xfrm>
            <a:off x="6983305" y="299219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091195" y="416327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2434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五、阅读短文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梅兰芳学艺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梅兰芳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小时候去拜师学艺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师傅说他的眼睛没有神儿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不是唱戏的料子。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梅兰芳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学艺的决心没有动摇。他常常紧盯空中飞翔的鸽子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或者注视水底游动的鱼儿。日子一长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他的双眼渐渐灵活起来。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人们都说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梅兰芳的眼睛会说话了。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经过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勤学苦练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梅兰芳终于成为世界闻名的京剧大师。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12716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为什么在梅兰芳小时候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师傅说梅兰芳不是唱戏的料子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文中画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句子里的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会说话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梅兰芳的眼睛灵活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能更好地表达情绪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梅兰芳的眼睛能听懂人家说话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梅兰芳学艺的故事告诉我们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眼睛没有神儿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就不是唱戏的料子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只要不怕吃苦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日子一长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眼睛就会说话了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做任何事情都要有决心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再加上勤学苦练才能成功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76540" y="1071733"/>
            <a:ext cx="551946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因为梅兰芳的眼睛没有神儿。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202889" y="170767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189032" y="341673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433057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755</TotalTime>
  <Words>276</Words>
  <Application>Microsoft Office PowerPoint</Application>
  <PresentationFormat>宽屏</PresentationFormat>
  <Paragraphs>64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7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Segoe UI Symbol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2025-08-29T05:21:29Z</dcterms:modified>
</cp:coreProperties>
</file>